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94" r:id="rId3"/>
    <p:sldId id="295" r:id="rId4"/>
    <p:sldId id="296" r:id="rId5"/>
    <p:sldId id="267" r:id="rId6"/>
    <p:sldId id="293" r:id="rId7"/>
    <p:sldId id="268" r:id="rId8"/>
    <p:sldId id="276" r:id="rId9"/>
    <p:sldId id="269" r:id="rId10"/>
    <p:sldId id="262" r:id="rId11"/>
    <p:sldId id="270" r:id="rId12"/>
    <p:sldId id="266" r:id="rId13"/>
    <p:sldId id="274" r:id="rId14"/>
    <p:sldId id="275" r:id="rId15"/>
    <p:sldId id="277" r:id="rId16"/>
    <p:sldId id="283" r:id="rId17"/>
    <p:sldId id="297" r:id="rId18"/>
    <p:sldId id="264" r:id="rId19"/>
    <p:sldId id="284" r:id="rId20"/>
    <p:sldId id="285" r:id="rId21"/>
    <p:sldId id="288" r:id="rId22"/>
    <p:sldId id="290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eveloper.mozilla.org/es/docs/Web/HTML/Element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tml5te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169071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3805140" y="361282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3936861" y="1971425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169071" y="2011865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3856337" y="5129630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  <p:sp>
        <p:nvSpPr>
          <p:cNvPr id="15" name="6 Elipse"/>
          <p:cNvSpPr/>
          <p:nvPr/>
        </p:nvSpPr>
        <p:spPr>
          <a:xfrm>
            <a:off x="5329468" y="1924259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6 Elipse"/>
          <p:cNvSpPr/>
          <p:nvPr/>
        </p:nvSpPr>
        <p:spPr>
          <a:xfrm>
            <a:off x="5329468" y="2581290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6 Elipse"/>
          <p:cNvSpPr/>
          <p:nvPr/>
        </p:nvSpPr>
        <p:spPr>
          <a:xfrm>
            <a:off x="5327322" y="3398107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6 Elipse"/>
          <p:cNvSpPr/>
          <p:nvPr/>
        </p:nvSpPr>
        <p:spPr>
          <a:xfrm>
            <a:off x="5329468" y="4042650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6 Elipse"/>
          <p:cNvSpPr/>
          <p:nvPr/>
        </p:nvSpPr>
        <p:spPr>
          <a:xfrm>
            <a:off x="5329468" y="4806808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5" b="21110"/>
          <a:stretch/>
        </p:blipFill>
        <p:spPr>
          <a:xfrm>
            <a:off x="3907206" y="555170"/>
            <a:ext cx="4431251" cy="5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7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 &amp; validated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funcionan</a:t>
            </a:r>
            <a:r>
              <a:rPr lang="en-US" dirty="0" smtClean="0"/>
              <a:t> los </a:t>
            </a:r>
            <a:r>
              <a:rPr lang="en-US" dirty="0" err="1" smtClean="0"/>
              <a:t>navegadores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29" y="1696347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853217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77911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1514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 básica</a:t>
            </a:r>
            <a:endParaRPr lang="es-MX" dirty="0"/>
          </a:p>
        </p:txBody>
      </p:sp>
      <p:pic>
        <p:nvPicPr>
          <p:cNvPr id="1026" name="Picture 2" descr="Resultado de imagen para Arquitectura bÃ¡sica de una aplicaciÃ³n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5" y="2293597"/>
            <a:ext cx="9870809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básicos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4158343"/>
            <a:ext cx="113854" cy="533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199882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 dirty="0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064041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 </a:t>
            </a:r>
            <a:r>
              <a:rPr lang="es-EC" sz="1687" dirty="0" smtClean="0"/>
              <a:t>     contenido </a:t>
            </a:r>
            <a:endParaRPr lang="es-EC" sz="1687" dirty="0"/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6772</TotalTime>
  <Words>839</Words>
  <Application>Microsoft Office PowerPoint</Application>
  <PresentationFormat>Panorámica</PresentationFormat>
  <Paragraphs>173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World Wide Web</vt:lpstr>
      <vt:lpstr>Arquitectura básica</vt:lpstr>
      <vt:lpstr>Componentes básicos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Presentación de PowerPoint</vt:lpstr>
      <vt:lpstr>Well-formed &amp; validated</vt:lpstr>
      <vt:lpstr>¿Para qué necesitamos documentos bien formados?</vt:lpstr>
      <vt:lpstr>¿Cómo funcionan los navegadores?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362</cp:revision>
  <dcterms:created xsi:type="dcterms:W3CDTF">2017-05-02T21:53:04Z</dcterms:created>
  <dcterms:modified xsi:type="dcterms:W3CDTF">2019-05-15T12:31:30Z</dcterms:modified>
</cp:coreProperties>
</file>